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sldIdLst>
    <p:sldId id="256" r:id="rId6"/>
    <p:sldId id="259" r:id="rId7"/>
    <p:sldId id="257"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 Learning Rooms" initials="TLR" lastIdx="2" clrIdx="0">
    <p:extLst>
      <p:ext uri="{19B8F6BF-5375-455C-9EA6-DF929625EA0E}">
        <p15:presenceInfo xmlns:p15="http://schemas.microsoft.com/office/powerpoint/2012/main" userId="2be7a2558b14e25e" providerId="Windows Live"/>
      </p:ext>
    </p:extLst>
  </p:cmAuthor>
  <p:cmAuthor id="2" name="Alice Sheahan" initials="AS" lastIdx="5" clrIdx="1">
    <p:extLst>
      <p:ext uri="{19B8F6BF-5375-455C-9EA6-DF929625EA0E}">
        <p15:presenceInfo xmlns:p15="http://schemas.microsoft.com/office/powerpoint/2012/main" userId="S::asheahan@safefood.net::3aa778e6-37ee-452e-9bd1-a705878393e9" providerId="AD"/>
      </p:ext>
    </p:extLst>
  </p:cmAuthor>
  <p:cmAuthor id="3" name="Mairead McCann" initials="MM" lastIdx="5" clrIdx="2">
    <p:extLst>
      <p:ext uri="{19B8F6BF-5375-455C-9EA6-DF929625EA0E}">
        <p15:presenceInfo xmlns:p15="http://schemas.microsoft.com/office/powerpoint/2012/main" userId="Mairead McC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6CD04-A023-864D-85C1-C0A07BA58A51}" v="5" dt="2020-12-04T15:32:20.210"/>
    <p1510:client id="{662C96E6-F77B-7027-6483-FA96A24D77ED}" v="3" dt="2020-12-04T12:37:42.629"/>
    <p1510:client id="{7D853F10-315D-EC94-0FF4-E92E89B2D19B}" v="10" dt="2020-12-04T12:39:38.689"/>
    <p1510:client id="{B0EA6521-1997-26E3-3F89-F8EDFF598338}" v="26" dt="2020-12-03T15:28:20.806"/>
    <p1510:client id="{BAEEC4EC-4235-CC6F-061C-EDBE9926DEEB}" v="302" dt="2020-12-03T11:48:53.189"/>
    <p1510:client id="{FCAA7A1E-8148-7061-01C8-E45508873F4C}" v="1" dt="2020-12-04T13:52:54.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autoAdjust="0"/>
    <p:restoredTop sz="72653" autoAdjust="0"/>
  </p:normalViewPr>
  <p:slideViewPr>
    <p:cSldViewPr snapToGrid="0">
      <p:cViewPr varScale="1">
        <p:scale>
          <a:sx n="91" d="100"/>
          <a:sy n="91" d="100"/>
        </p:scale>
        <p:origin x="15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8" d="100"/>
          <a:sy n="58" d="100"/>
        </p:scale>
        <p:origin x="28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1D213-5871-8F4C-9231-7686F3CD669F}" type="datetimeFigureOut">
              <a:rPr lang="en-IE" smtClean="0"/>
              <a:t>17/02/2021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36F59-E137-244B-9D82-B4493709F979}" type="slidenum">
              <a:rPr lang="en-IE" smtClean="0"/>
              <a:t>‹#›</a:t>
            </a:fld>
            <a:endParaRPr lang="en-IE"/>
          </a:p>
        </p:txBody>
      </p:sp>
    </p:spTree>
    <p:extLst>
      <p:ext uri="{BB962C8B-B14F-4D97-AF65-F5344CB8AC3E}">
        <p14:creationId xmlns:p14="http://schemas.microsoft.com/office/powerpoint/2010/main" val="9914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1</a:t>
            </a:fld>
            <a:endParaRPr lang="en-IE"/>
          </a:p>
        </p:txBody>
      </p:sp>
    </p:spTree>
    <p:extLst>
      <p:ext uri="{BB962C8B-B14F-4D97-AF65-F5344CB8AC3E}">
        <p14:creationId xmlns:p14="http://schemas.microsoft.com/office/powerpoint/2010/main" val="20491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should you do to have good personal hygiene when working with food?</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Keeping yourself clean and tidy when working with food, including the hair and especially the hands.</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Avoiding unhygienic habits.</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Wearing clean protective outer clothing and keeping hair covered.</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Washing your hands regularly throughout the work period. Always wash your hands when they are likely to be contaminated, for instance after going to the toilet or after handling raw meat or poultry.</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Reporting symptoms of food borne illnesses or any illnesses with similar symptoms to your employer.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Why is handwashing important for food workers?</a:t>
            </a:r>
            <a:endParaRPr lang="en-I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Handwashing is important to avoid contamination of food.</a:t>
            </a:r>
          </a:p>
          <a:p>
            <a:pPr lvl="0"/>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E36F59-E137-244B-9D82-B4493709F979}" type="slidenum">
              <a:rPr lang="en-IE" smtClean="0"/>
              <a:t>2</a:t>
            </a:fld>
            <a:endParaRPr lang="en-IE"/>
          </a:p>
        </p:txBody>
      </p:sp>
    </p:spTree>
    <p:extLst>
      <p:ext uri="{BB962C8B-B14F-4D97-AF65-F5344CB8AC3E}">
        <p14:creationId xmlns:p14="http://schemas.microsoft.com/office/powerpoint/2010/main" val="317482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3</a:t>
            </a:fld>
            <a:endParaRPr lang="en-IE"/>
          </a:p>
        </p:txBody>
      </p:sp>
    </p:spTree>
    <p:extLst>
      <p:ext uri="{BB962C8B-B14F-4D97-AF65-F5344CB8AC3E}">
        <p14:creationId xmlns:p14="http://schemas.microsoft.com/office/powerpoint/2010/main" val="192871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8E36F59-E137-244B-9D82-B4493709F979}" type="slidenum">
              <a:rPr lang="en-IE" smtClean="0"/>
              <a:t>4</a:t>
            </a:fld>
            <a:endParaRPr lang="en-IE"/>
          </a:p>
        </p:txBody>
      </p:sp>
    </p:spTree>
    <p:extLst>
      <p:ext uri="{BB962C8B-B14F-4D97-AF65-F5344CB8AC3E}">
        <p14:creationId xmlns:p14="http://schemas.microsoft.com/office/powerpoint/2010/main" val="180899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E36F59-E137-244B-9D82-B4493709F979}" type="slidenum">
              <a:rPr lang="en-IE" smtClean="0"/>
              <a:t>5</a:t>
            </a:fld>
            <a:endParaRPr lang="en-IE"/>
          </a:p>
        </p:txBody>
      </p:sp>
    </p:spTree>
    <p:extLst>
      <p:ext uri="{BB962C8B-B14F-4D97-AF65-F5344CB8AC3E}">
        <p14:creationId xmlns:p14="http://schemas.microsoft.com/office/powerpoint/2010/main" val="419074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 person holding a syringe&#10;&#10;Description automatically generated with low confidence">
            <a:extLst>
              <a:ext uri="{FF2B5EF4-FFF2-40B4-BE49-F238E27FC236}">
                <a16:creationId xmlns:a16="http://schemas.microsoft.com/office/drawing/2014/main" id="{4E9FFC8A-F90F-FE4A-9666-55D7C8AF1AB6}"/>
              </a:ext>
            </a:extLst>
          </p:cNvPr>
          <p:cNvPicPr>
            <a:picLocks noChangeAspect="1"/>
          </p:cNvPicPr>
          <p:nvPr userDrawn="1"/>
        </p:nvPicPr>
        <p:blipFill>
          <a:blip r:embed="rId2"/>
          <a:stretch>
            <a:fillRect/>
          </a:stretch>
        </p:blipFill>
        <p:spPr>
          <a:xfrm>
            <a:off x="130210" y="136524"/>
            <a:ext cx="11916000" cy="6606548"/>
          </a:xfrm>
          <a:prstGeom prst="rect">
            <a:avLst/>
          </a:prstGeom>
        </p:spPr>
      </p:pic>
      <p:pic>
        <p:nvPicPr>
          <p:cNvPr id="9" name="Picture 8">
            <a:extLst>
              <a:ext uri="{FF2B5EF4-FFF2-40B4-BE49-F238E27FC236}">
                <a16:creationId xmlns:a16="http://schemas.microsoft.com/office/drawing/2014/main" id="{D3EDDDEF-E5B3-8244-9C48-6CFD338FBC6B}"/>
              </a:ext>
            </a:extLst>
          </p:cNvPr>
          <p:cNvPicPr>
            <a:picLocks noChangeAspect="1"/>
          </p:cNvPicPr>
          <p:nvPr userDrawn="1"/>
        </p:nvPicPr>
        <p:blipFill>
          <a:blip r:embed="rId3">
            <a:alphaModFix amt="7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65E81A-AECE-064E-B471-24C3E89AE67D}"/>
              </a:ext>
            </a:extLst>
          </p:cNvPr>
          <p:cNvSpPr>
            <a:spLocks noGrp="1"/>
          </p:cNvSpPr>
          <p:nvPr>
            <p:ph type="ctrTitle"/>
          </p:nvPr>
        </p:nvSpPr>
        <p:spPr>
          <a:xfrm>
            <a:off x="1524000" y="1661318"/>
            <a:ext cx="9144000" cy="2387600"/>
          </a:xfrm>
          <a:prstGeom prst="rect">
            <a:avLst/>
          </a:prstGeom>
        </p:spPr>
        <p:txBody>
          <a:bodyPr anchor="b"/>
          <a:lstStyle>
            <a:lvl1pPr algn="ctr">
              <a:defRPr sz="4400">
                <a:solidFill>
                  <a:schemeClr val="bg1"/>
                </a:solidFill>
              </a:defRPr>
            </a:lvl1pPr>
          </a:lstStyle>
          <a:p>
            <a:r>
              <a:rPr lang="en-GB"/>
              <a:t>Click to edit Master title style</a:t>
            </a:r>
            <a:endParaRPr lang="en-IE"/>
          </a:p>
        </p:txBody>
      </p:sp>
      <p:sp>
        <p:nvSpPr>
          <p:cNvPr id="3" name="Subtitle 2">
            <a:extLst>
              <a:ext uri="{FF2B5EF4-FFF2-40B4-BE49-F238E27FC236}">
                <a16:creationId xmlns:a16="http://schemas.microsoft.com/office/drawing/2014/main" id="{7ABE1CCB-B267-C444-8EDA-A54AF64E12B9}"/>
              </a:ext>
            </a:extLst>
          </p:cNvPr>
          <p:cNvSpPr>
            <a:spLocks noGrp="1"/>
          </p:cNvSpPr>
          <p:nvPr>
            <p:ph type="subTitle" idx="1"/>
          </p:nvPr>
        </p:nvSpPr>
        <p:spPr>
          <a:xfrm>
            <a:off x="1524000" y="4140993"/>
            <a:ext cx="9144000" cy="103028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pic>
        <p:nvPicPr>
          <p:cNvPr id="10" name="Picture 9">
            <a:extLst>
              <a:ext uri="{FF2B5EF4-FFF2-40B4-BE49-F238E27FC236}">
                <a16:creationId xmlns:a16="http://schemas.microsoft.com/office/drawing/2014/main" id="{AD17417D-C704-7948-9010-43EBDFCDEB09}"/>
              </a:ext>
            </a:extLst>
          </p:cNvPr>
          <p:cNvPicPr>
            <a:picLocks noChangeAspect="1"/>
          </p:cNvPicPr>
          <p:nvPr userDrawn="1"/>
        </p:nvPicPr>
        <p:blipFill>
          <a:blip r:embed="rId4"/>
          <a:srcRect/>
          <a:stretch/>
        </p:blipFill>
        <p:spPr>
          <a:xfrm>
            <a:off x="3875815" y="627141"/>
            <a:ext cx="4440369" cy="777875"/>
          </a:xfrm>
          <a:prstGeom prst="rect">
            <a:avLst/>
          </a:prstGeom>
        </p:spPr>
      </p:pic>
      <p:sp>
        <p:nvSpPr>
          <p:cNvPr id="8" name="TextBox 7">
            <a:extLst>
              <a:ext uri="{FF2B5EF4-FFF2-40B4-BE49-F238E27FC236}">
                <a16:creationId xmlns:a16="http://schemas.microsoft.com/office/drawing/2014/main" id="{214270AB-093C-EF49-9BCE-A900C132DBDF}"/>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14298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DEF7-F462-AC49-8506-7994412BC2F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39C57101-006A-B24A-A5F8-25CE2B0398E7}"/>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28440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BBAE2-1BBA-F945-84FA-C0FB629E754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721F98-318C-D347-901B-42F6FCFBB8B2}"/>
              </a:ext>
            </a:extLst>
          </p:cNvPr>
          <p:cNvSpPr>
            <a:spLocks noGrp="1"/>
          </p:cNvSpPr>
          <p:nvPr>
            <p:ph type="title"/>
          </p:nvPr>
        </p:nvSpPr>
        <p:spPr>
          <a:xfrm>
            <a:off x="831850" y="1709738"/>
            <a:ext cx="10515600" cy="2852737"/>
          </a:xfrm>
          <a:prstGeom prst="rect">
            <a:avLst/>
          </a:prstGeom>
        </p:spPr>
        <p:txBody>
          <a:bodyPr anchor="b"/>
          <a:lstStyle>
            <a:lvl1pPr>
              <a:defRPr sz="4400">
                <a:solidFill>
                  <a:schemeClr val="bg1"/>
                </a:solidFill>
              </a:defRPr>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459930E-0312-6742-A940-B84466F09A8E}"/>
              </a:ext>
            </a:extLst>
          </p:cNvPr>
          <p:cNvSpPr>
            <a:spLocks noGrp="1"/>
          </p:cNvSpPr>
          <p:nvPr>
            <p:ph type="body" idx="1"/>
          </p:nvPr>
        </p:nvSpPr>
        <p:spPr>
          <a:xfrm>
            <a:off x="831850" y="4589463"/>
            <a:ext cx="10515600" cy="136745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Picture 8">
            <a:extLst>
              <a:ext uri="{FF2B5EF4-FFF2-40B4-BE49-F238E27FC236}">
                <a16:creationId xmlns:a16="http://schemas.microsoft.com/office/drawing/2014/main" id="{4F8A667F-6091-9D41-83FE-2C70AAB562CC}"/>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7" name="TextBox 6">
            <a:extLst>
              <a:ext uri="{FF2B5EF4-FFF2-40B4-BE49-F238E27FC236}">
                <a16:creationId xmlns:a16="http://schemas.microsoft.com/office/drawing/2014/main" id="{3F491D6C-3670-8E4A-BE25-9A644FF39F8E}"/>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333944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6E4ADB-561A-D541-8615-BDDE7B38724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B73387-3988-F14C-AFED-CF6CE04C7E8B}"/>
              </a:ext>
            </a:extLst>
          </p:cNvPr>
          <p:cNvSpPr>
            <a:spLocks noGrp="1"/>
          </p:cNvSpPr>
          <p:nvPr>
            <p:ph type="title"/>
          </p:nvPr>
        </p:nvSpPr>
        <p:spPr>
          <a:xfrm>
            <a:off x="838200" y="1205953"/>
            <a:ext cx="10515600" cy="1325563"/>
          </a:xfrm>
          <a:prstGeom prst="rect">
            <a:avLst/>
          </a:prstGeom>
        </p:spPr>
        <p:txBody>
          <a:bodyPr/>
          <a:lstStyle>
            <a:lvl1pPr algn="ctr">
              <a:defRPr>
                <a:solidFill>
                  <a:schemeClr val="bg1"/>
                </a:solidFill>
              </a:defRPr>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AF3D3C55-CCC2-114B-8866-9D762E179C0B}"/>
              </a:ext>
            </a:extLst>
          </p:cNvPr>
          <p:cNvSpPr>
            <a:spLocks noGrp="1"/>
          </p:cNvSpPr>
          <p:nvPr>
            <p:ph sz="half" idx="1"/>
          </p:nvPr>
        </p:nvSpPr>
        <p:spPr>
          <a:xfrm>
            <a:off x="838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E710E87-BBA2-E943-A740-768503A4DDED}"/>
              </a:ext>
            </a:extLst>
          </p:cNvPr>
          <p:cNvSpPr>
            <a:spLocks noGrp="1"/>
          </p:cNvSpPr>
          <p:nvPr>
            <p:ph sz="half" idx="2"/>
          </p:nvPr>
        </p:nvSpPr>
        <p:spPr>
          <a:xfrm>
            <a:off x="6172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TextBox 6">
            <a:extLst>
              <a:ext uri="{FF2B5EF4-FFF2-40B4-BE49-F238E27FC236}">
                <a16:creationId xmlns:a16="http://schemas.microsoft.com/office/drawing/2014/main" id="{A7AB17D5-F966-794C-A959-A0933578202D}"/>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200786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0E9A-493C-D845-B2A4-678F8713968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2D2BB52-8D49-7649-8320-595075E66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DE1642-0245-FE43-BD3E-9CA440FB97B8}"/>
              </a:ext>
            </a:extLst>
          </p:cNvPr>
          <p:cNvSpPr>
            <a:spLocks noGrp="1"/>
          </p:cNvSpPr>
          <p:nvPr>
            <p:ph sz="half" idx="2"/>
          </p:nvPr>
        </p:nvSpPr>
        <p:spPr>
          <a:xfrm>
            <a:off x="839788" y="2505075"/>
            <a:ext cx="5157787"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B42BE796-1D6C-3849-AF64-1B3C1A499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5683A7-0F65-6E4C-8934-2DCA2FF95524}"/>
              </a:ext>
            </a:extLst>
          </p:cNvPr>
          <p:cNvSpPr>
            <a:spLocks noGrp="1"/>
          </p:cNvSpPr>
          <p:nvPr>
            <p:ph sz="quarter" idx="4"/>
          </p:nvPr>
        </p:nvSpPr>
        <p:spPr>
          <a:xfrm>
            <a:off x="6172200" y="2505075"/>
            <a:ext cx="5183188"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32341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C2EBD-924F-F34C-AED5-921B4D88E8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69FDB2-2D44-A344-BE6B-1771C8411FE1}"/>
              </a:ext>
            </a:extLst>
          </p:cNvPr>
          <p:cNvSpPr>
            <a:spLocks noGrp="1"/>
          </p:cNvSpPr>
          <p:nvPr>
            <p:ph type="title"/>
          </p:nvPr>
        </p:nvSpPr>
        <p:spPr>
          <a:xfrm>
            <a:off x="838200" y="2766218"/>
            <a:ext cx="10515600" cy="1325563"/>
          </a:xfrm>
          <a:prstGeom prst="rect">
            <a:avLst/>
          </a:prstGeom>
        </p:spPr>
        <p:txBody>
          <a:bodyPr/>
          <a:lstStyle>
            <a:lvl1pPr algn="ctr">
              <a:defRPr/>
            </a:lvl1pPr>
          </a:lstStyle>
          <a:p>
            <a:r>
              <a:rPr lang="en-GB"/>
              <a:t>Click to edit Master title style</a:t>
            </a:r>
            <a:endParaRPr lang="en-IE"/>
          </a:p>
        </p:txBody>
      </p:sp>
      <p:pic>
        <p:nvPicPr>
          <p:cNvPr id="8" name="Picture 7">
            <a:extLst>
              <a:ext uri="{FF2B5EF4-FFF2-40B4-BE49-F238E27FC236}">
                <a16:creationId xmlns:a16="http://schemas.microsoft.com/office/drawing/2014/main" id="{D98335A2-BC71-4746-BBB1-CEE5EF399990}"/>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6" name="TextBox 5">
            <a:extLst>
              <a:ext uri="{FF2B5EF4-FFF2-40B4-BE49-F238E27FC236}">
                <a16:creationId xmlns:a16="http://schemas.microsoft.com/office/drawing/2014/main" id="{09500641-03B0-6B4F-AEC4-945E2054CE3F}"/>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322839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DB5F3F-9626-114A-BB4A-A75574F8DF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E9C628-8B0B-C441-B702-06641CBC0485}"/>
              </a:ext>
            </a:extLst>
          </p:cNvPr>
          <p:cNvSpPr>
            <a:spLocks noGrp="1"/>
          </p:cNvSpPr>
          <p:nvPr>
            <p:ph type="title"/>
          </p:nvPr>
        </p:nvSpPr>
        <p:spPr>
          <a:xfrm>
            <a:off x="839788" y="457200"/>
            <a:ext cx="4646612" cy="1600200"/>
          </a:xfrm>
          <a:prstGeom prst="rect">
            <a:avLst/>
          </a:prstGeom>
        </p:spPr>
        <p:txBody>
          <a:bodyPr anchor="b"/>
          <a:lstStyle>
            <a:lvl1pPr>
              <a:lnSpc>
                <a:spcPct val="150000"/>
              </a:lnSpc>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0492D5FA-B98A-F545-A5DB-E87646516C84}"/>
              </a:ext>
            </a:extLst>
          </p:cNvPr>
          <p:cNvSpPr>
            <a:spLocks noGrp="1"/>
          </p:cNvSpPr>
          <p:nvPr>
            <p:ph idx="1"/>
          </p:nvPr>
        </p:nvSpPr>
        <p:spPr>
          <a:xfrm>
            <a:off x="6589986" y="2057400"/>
            <a:ext cx="4765402" cy="3899520"/>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5D0686D9-CBA3-E64A-AB0D-A7B184CB171F}"/>
              </a:ext>
            </a:extLst>
          </p:cNvPr>
          <p:cNvSpPr>
            <a:spLocks noGrp="1"/>
          </p:cNvSpPr>
          <p:nvPr>
            <p:ph type="body" sz="half" idx="2"/>
          </p:nvPr>
        </p:nvSpPr>
        <p:spPr>
          <a:xfrm>
            <a:off x="839788" y="2057400"/>
            <a:ext cx="4646612" cy="4343400"/>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a:extLst>
              <a:ext uri="{FF2B5EF4-FFF2-40B4-BE49-F238E27FC236}">
                <a16:creationId xmlns:a16="http://schemas.microsoft.com/office/drawing/2014/main" id="{DC6E2335-9677-6E40-A1DD-80499788B567}"/>
              </a:ext>
            </a:extLst>
          </p:cNvPr>
          <p:cNvPicPr>
            <a:picLocks noChangeAspect="1"/>
          </p:cNvPicPr>
          <p:nvPr userDrawn="1"/>
        </p:nvPicPr>
        <p:blipFill>
          <a:blip r:embed="rId3"/>
          <a:srcRect/>
          <a:stretch/>
        </p:blipFill>
        <p:spPr>
          <a:xfrm>
            <a:off x="9107548" y="6156000"/>
            <a:ext cx="2870835" cy="502920"/>
          </a:xfrm>
          <a:prstGeom prst="rect">
            <a:avLst/>
          </a:prstGeom>
        </p:spPr>
      </p:pic>
    </p:spTree>
    <p:extLst>
      <p:ext uri="{BB962C8B-B14F-4D97-AF65-F5344CB8AC3E}">
        <p14:creationId xmlns:p14="http://schemas.microsoft.com/office/powerpoint/2010/main" val="286646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F90B-E7D2-2D46-AE89-4E95F199E8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F2390D21-3650-7C41-BED7-4B341711D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pic>
        <p:nvPicPr>
          <p:cNvPr id="9" name="Picture 8">
            <a:extLst>
              <a:ext uri="{FF2B5EF4-FFF2-40B4-BE49-F238E27FC236}">
                <a16:creationId xmlns:a16="http://schemas.microsoft.com/office/drawing/2014/main" id="{BD14E2FF-5C71-C945-B57E-C766009FAE7E}"/>
              </a:ext>
            </a:extLst>
          </p:cNvPr>
          <p:cNvPicPr>
            <a:picLocks noChangeAspect="1"/>
          </p:cNvPicPr>
          <p:nvPr userDrawn="1"/>
        </p:nvPicPr>
        <p:blipFill>
          <a:blip r:embed="rId2"/>
          <a:srcRect/>
          <a:stretch/>
        </p:blipFill>
        <p:spPr>
          <a:xfrm>
            <a:off x="1978477" y="2155083"/>
            <a:ext cx="1654858" cy="4619296"/>
          </a:xfrm>
          <a:prstGeom prst="rect">
            <a:avLst/>
          </a:prstGeom>
        </p:spPr>
      </p:pic>
    </p:spTree>
    <p:extLst>
      <p:ext uri="{BB962C8B-B14F-4D97-AF65-F5344CB8AC3E}">
        <p14:creationId xmlns:p14="http://schemas.microsoft.com/office/powerpoint/2010/main" val="393611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D3157AAA-CDA1-2A43-BDBE-A3B9D1A5739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9A81ECA-A80C-304F-B3DD-1D0DF68DBA93}"/>
              </a:ext>
            </a:extLst>
          </p:cNvPr>
          <p:cNvSpPr>
            <a:spLocks noGrp="1"/>
          </p:cNvSpPr>
          <p:nvPr>
            <p:ph type="body" idx="1"/>
          </p:nvPr>
        </p:nvSpPr>
        <p:spPr>
          <a:xfrm>
            <a:off x="838200" y="1825625"/>
            <a:ext cx="10515600" cy="4193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pic>
        <p:nvPicPr>
          <p:cNvPr id="13" name="Picture 12">
            <a:extLst>
              <a:ext uri="{FF2B5EF4-FFF2-40B4-BE49-F238E27FC236}">
                <a16:creationId xmlns:a16="http://schemas.microsoft.com/office/drawing/2014/main" id="{117B7601-FFAD-D94B-95FE-1693CDF8CAAA}"/>
              </a:ext>
            </a:extLst>
          </p:cNvPr>
          <p:cNvPicPr>
            <a:picLocks noChangeAspect="1"/>
          </p:cNvPicPr>
          <p:nvPr userDrawn="1"/>
        </p:nvPicPr>
        <p:blipFill>
          <a:blip r:embed="rId12"/>
          <a:srcRect/>
          <a:stretch/>
        </p:blipFill>
        <p:spPr>
          <a:xfrm>
            <a:off x="9107548" y="6156000"/>
            <a:ext cx="2870835" cy="502920"/>
          </a:xfrm>
          <a:prstGeom prst="rect">
            <a:avLst/>
          </a:prstGeom>
        </p:spPr>
      </p:pic>
      <p:sp>
        <p:nvSpPr>
          <p:cNvPr id="14" name="Title Placeholder 13">
            <a:extLst>
              <a:ext uri="{FF2B5EF4-FFF2-40B4-BE49-F238E27FC236}">
                <a16:creationId xmlns:a16="http://schemas.microsoft.com/office/drawing/2014/main" id="{76F5AE1D-0888-5348-BA5A-6006F548F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7" name="TextBox 6">
            <a:extLst>
              <a:ext uri="{FF2B5EF4-FFF2-40B4-BE49-F238E27FC236}">
                <a16:creationId xmlns:a16="http://schemas.microsoft.com/office/drawing/2014/main" id="{8F06CAAB-E8C9-E54E-BCD6-F2A43BBD0432}"/>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149353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b="1" kern="1200">
          <a:solidFill>
            <a:srgbClr val="7030A0"/>
          </a:solidFill>
          <a:latin typeface="+mn-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6F220D3-A02D-B348-B5F3-69B762FFD80A}"/>
              </a:ext>
            </a:extLst>
          </p:cNvPr>
          <p:cNvSpPr>
            <a:spLocks noGrp="1"/>
          </p:cNvSpPr>
          <p:nvPr>
            <p:ph type="ctrTitle"/>
          </p:nvPr>
        </p:nvSpPr>
        <p:spPr/>
        <p:txBody>
          <a:bodyPr/>
          <a:lstStyle/>
          <a:p>
            <a:r>
              <a:rPr lang="en-IE"/>
              <a:t>Lesson Five</a:t>
            </a:r>
          </a:p>
        </p:txBody>
      </p:sp>
      <p:sp>
        <p:nvSpPr>
          <p:cNvPr id="22" name="Subtitle 21">
            <a:extLst>
              <a:ext uri="{FF2B5EF4-FFF2-40B4-BE49-F238E27FC236}">
                <a16:creationId xmlns:a16="http://schemas.microsoft.com/office/drawing/2014/main" id="{82E1C81F-4159-5A4A-873D-3CB61AE06892}"/>
              </a:ext>
            </a:extLst>
          </p:cNvPr>
          <p:cNvSpPr>
            <a:spLocks noGrp="1"/>
          </p:cNvSpPr>
          <p:nvPr>
            <p:ph type="subTitle" idx="1"/>
          </p:nvPr>
        </p:nvSpPr>
        <p:spPr/>
        <p:txBody>
          <a:bodyPr/>
          <a:lstStyle/>
          <a:p>
            <a:r>
              <a:rPr lang="en-IE"/>
              <a:t>Personal hygiene </a:t>
            </a:r>
          </a:p>
        </p:txBody>
      </p:sp>
    </p:spTree>
    <p:extLst>
      <p:ext uri="{BB962C8B-B14F-4D97-AF65-F5344CB8AC3E}">
        <p14:creationId xmlns:p14="http://schemas.microsoft.com/office/powerpoint/2010/main" val="39168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3F90-E952-2446-9553-A541F3D406A9}"/>
              </a:ext>
            </a:extLst>
          </p:cNvPr>
          <p:cNvSpPr>
            <a:spLocks noGrp="1"/>
          </p:cNvSpPr>
          <p:nvPr>
            <p:ph type="title"/>
          </p:nvPr>
        </p:nvSpPr>
        <p:spPr/>
        <p:txBody>
          <a:bodyPr/>
          <a:lstStyle/>
          <a:p>
            <a:r>
              <a:rPr lang="en-CA"/>
              <a:t>Discuss</a:t>
            </a:r>
          </a:p>
        </p:txBody>
      </p:sp>
      <p:sp>
        <p:nvSpPr>
          <p:cNvPr id="3" name="Content Placeholder 2">
            <a:extLst>
              <a:ext uri="{FF2B5EF4-FFF2-40B4-BE49-F238E27FC236}">
                <a16:creationId xmlns:a16="http://schemas.microsoft.com/office/drawing/2014/main" id="{62B03E10-41ED-1047-8A89-606D3EEC9418}"/>
              </a:ext>
            </a:extLst>
          </p:cNvPr>
          <p:cNvSpPr>
            <a:spLocks noGrp="1"/>
          </p:cNvSpPr>
          <p:nvPr>
            <p:ph idx="1"/>
          </p:nvPr>
        </p:nvSpPr>
        <p:spPr>
          <a:xfrm>
            <a:off x="838200" y="1825625"/>
            <a:ext cx="7503942" cy="4193850"/>
          </a:xfrm>
        </p:spPr>
        <p:txBody>
          <a:bodyPr vert="horz" lIns="91440" tIns="45720" rIns="91440" bIns="45720" rtlCol="0" anchor="t">
            <a:normAutofit/>
          </a:bodyPr>
          <a:lstStyle/>
          <a:p>
            <a:r>
              <a:rPr lang="en-CA" dirty="0"/>
              <a:t>What should you do to have good personal hygiene when working with food?</a:t>
            </a:r>
          </a:p>
          <a:p>
            <a:r>
              <a:rPr lang="en-CA" dirty="0"/>
              <a:t>Why is handwashing important for food workers?</a:t>
            </a:r>
          </a:p>
          <a:p>
            <a:endParaRPr lang="en-IE" dirty="0">
              <a:ea typeface="+mn-lt"/>
              <a:cs typeface="+mn-lt"/>
            </a:endParaRPr>
          </a:p>
          <a:p>
            <a:pPr lvl="0"/>
            <a:endParaRPr lang="en-IE" dirty="0"/>
          </a:p>
        </p:txBody>
      </p:sp>
      <p:pic>
        <p:nvPicPr>
          <p:cNvPr id="4" name="Picture 3" descr="A person with his hand on his chin&#10;&#10;Description automatically generated with medium confidence">
            <a:extLst>
              <a:ext uri="{FF2B5EF4-FFF2-40B4-BE49-F238E27FC236}">
                <a16:creationId xmlns:a16="http://schemas.microsoft.com/office/drawing/2014/main" id="{5376F2EE-F558-7D44-9594-41550CC7A4FD}"/>
              </a:ext>
            </a:extLst>
          </p:cNvPr>
          <p:cNvPicPr>
            <a:picLocks noChangeAspect="1"/>
          </p:cNvPicPr>
          <p:nvPr/>
        </p:nvPicPr>
        <p:blipFill>
          <a:blip r:embed="rId3">
            <a:alphaModFix amt="50000"/>
          </a:blip>
          <a:stretch>
            <a:fillRect/>
          </a:stretch>
        </p:blipFill>
        <p:spPr>
          <a:xfrm>
            <a:off x="8524148" y="1231575"/>
            <a:ext cx="3568700" cy="4787900"/>
          </a:xfrm>
          <a:prstGeom prst="rect">
            <a:avLst/>
          </a:prstGeom>
        </p:spPr>
      </p:pic>
    </p:spTree>
    <p:extLst>
      <p:ext uri="{BB962C8B-B14F-4D97-AF65-F5344CB8AC3E}">
        <p14:creationId xmlns:p14="http://schemas.microsoft.com/office/powerpoint/2010/main" val="80920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48F83-FBEE-BD4D-B245-21721BCB2DA9}"/>
              </a:ext>
            </a:extLst>
          </p:cNvPr>
          <p:cNvSpPr>
            <a:spLocks noGrp="1"/>
          </p:cNvSpPr>
          <p:nvPr>
            <p:ph type="title"/>
          </p:nvPr>
        </p:nvSpPr>
        <p:spPr>
          <a:xfrm>
            <a:off x="7821636" y="2766217"/>
            <a:ext cx="4151142" cy="1325563"/>
          </a:xfrm>
        </p:spPr>
        <p:txBody>
          <a:bodyPr/>
          <a:lstStyle/>
          <a:p>
            <a:r>
              <a:rPr lang="en-CA" dirty="0"/>
              <a:t>eLearning module</a:t>
            </a:r>
          </a:p>
        </p:txBody>
      </p:sp>
      <p:pic>
        <p:nvPicPr>
          <p:cNvPr id="3" name="Picture 2" descr="Graphical user interface&#10;&#10;Description automatically generated">
            <a:extLst>
              <a:ext uri="{FF2B5EF4-FFF2-40B4-BE49-F238E27FC236}">
                <a16:creationId xmlns:a16="http://schemas.microsoft.com/office/drawing/2014/main" id="{C1D6C824-F530-4C48-9622-408F6BECAE7D}"/>
              </a:ext>
            </a:extLst>
          </p:cNvPr>
          <p:cNvPicPr>
            <a:picLocks noChangeAspect="1"/>
          </p:cNvPicPr>
          <p:nvPr/>
        </p:nvPicPr>
        <p:blipFill>
          <a:blip r:embed="rId3"/>
          <a:stretch>
            <a:fillRect/>
          </a:stretch>
        </p:blipFill>
        <p:spPr>
          <a:xfrm>
            <a:off x="326739" y="1085450"/>
            <a:ext cx="7386044" cy="4687099"/>
          </a:xfrm>
          <a:prstGeom prst="rect">
            <a:avLst/>
          </a:prstGeom>
        </p:spPr>
      </p:pic>
    </p:spTree>
    <p:extLst>
      <p:ext uri="{BB962C8B-B14F-4D97-AF65-F5344CB8AC3E}">
        <p14:creationId xmlns:p14="http://schemas.microsoft.com/office/powerpoint/2010/main" val="346694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D1998-22A8-7845-8B03-BC3AA2D4F7B2}"/>
              </a:ext>
            </a:extLst>
          </p:cNvPr>
          <p:cNvSpPr>
            <a:spLocks noGrp="1"/>
          </p:cNvSpPr>
          <p:nvPr>
            <p:ph type="title"/>
          </p:nvPr>
        </p:nvSpPr>
        <p:spPr/>
        <p:txBody>
          <a:bodyPr/>
          <a:lstStyle/>
          <a:p>
            <a:r>
              <a:rPr lang="en-CA" dirty="0"/>
              <a:t>In class task</a:t>
            </a:r>
          </a:p>
        </p:txBody>
      </p:sp>
      <p:sp>
        <p:nvSpPr>
          <p:cNvPr id="5" name="Content Placeholder 4">
            <a:extLst>
              <a:ext uri="{FF2B5EF4-FFF2-40B4-BE49-F238E27FC236}">
                <a16:creationId xmlns:a16="http://schemas.microsoft.com/office/drawing/2014/main" id="{88CD21E9-BDD5-AC42-9E5F-2FBA02E7B5B6}"/>
              </a:ext>
            </a:extLst>
          </p:cNvPr>
          <p:cNvSpPr>
            <a:spLocks noGrp="1"/>
          </p:cNvSpPr>
          <p:nvPr>
            <p:ph idx="1"/>
          </p:nvPr>
        </p:nvSpPr>
        <p:spPr/>
        <p:txBody>
          <a:bodyPr/>
          <a:lstStyle/>
          <a:p>
            <a:r>
              <a:rPr lang="en-CA" dirty="0"/>
              <a:t>Research handwashing: </a:t>
            </a:r>
          </a:p>
          <a:p>
            <a:pPr lvl="1"/>
            <a:r>
              <a:rPr lang="en-CA" dirty="0"/>
              <a:t>Why do you need to wash your hands for at least 20 seconds?</a:t>
            </a:r>
          </a:p>
          <a:p>
            <a:pPr lvl="1"/>
            <a:r>
              <a:rPr lang="en-CA" dirty="0"/>
              <a:t>Why do you need to use soap?</a:t>
            </a:r>
          </a:p>
          <a:p>
            <a:pPr lvl="1"/>
            <a:r>
              <a:rPr lang="en-CA" dirty="0"/>
              <a:t>How does soap work?</a:t>
            </a:r>
          </a:p>
          <a:p>
            <a:pPr lvl="1"/>
            <a:r>
              <a:rPr lang="en-CA" dirty="0"/>
              <a:t>Does the water need to be warm?</a:t>
            </a:r>
          </a:p>
          <a:p>
            <a:pPr lvl="1"/>
            <a:r>
              <a:rPr lang="en-CA" dirty="0"/>
              <a:t>Why is it important to dry your hands?</a:t>
            </a:r>
          </a:p>
          <a:p>
            <a:endParaRPr lang="en-CA" dirty="0"/>
          </a:p>
        </p:txBody>
      </p:sp>
    </p:spTree>
    <p:extLst>
      <p:ext uri="{BB962C8B-B14F-4D97-AF65-F5344CB8AC3E}">
        <p14:creationId xmlns:p14="http://schemas.microsoft.com/office/powerpoint/2010/main" val="348095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8A9-9C1F-F442-B6CF-D5AC7EB8A18D}"/>
              </a:ext>
            </a:extLst>
          </p:cNvPr>
          <p:cNvSpPr>
            <a:spLocks noGrp="1"/>
          </p:cNvSpPr>
          <p:nvPr>
            <p:ph type="title"/>
          </p:nvPr>
        </p:nvSpPr>
        <p:spPr/>
        <p:txBody>
          <a:bodyPr/>
          <a:lstStyle/>
          <a:p>
            <a:r>
              <a:rPr lang="en-CA" dirty="0"/>
              <a:t>Homework task</a:t>
            </a:r>
          </a:p>
        </p:txBody>
      </p:sp>
      <p:sp>
        <p:nvSpPr>
          <p:cNvPr id="3" name="Content Placeholder 2">
            <a:extLst>
              <a:ext uri="{FF2B5EF4-FFF2-40B4-BE49-F238E27FC236}">
                <a16:creationId xmlns:a16="http://schemas.microsoft.com/office/drawing/2014/main" id="{BE8BE8E5-B251-AA4D-BD7B-423AE288A89F}"/>
              </a:ext>
            </a:extLst>
          </p:cNvPr>
          <p:cNvSpPr>
            <a:spLocks noGrp="1"/>
          </p:cNvSpPr>
          <p:nvPr>
            <p:ph idx="1"/>
          </p:nvPr>
        </p:nvSpPr>
        <p:spPr/>
        <p:txBody>
          <a:bodyPr>
            <a:normAutofit lnSpcReduction="10000"/>
          </a:bodyPr>
          <a:lstStyle/>
          <a:p>
            <a:r>
              <a:rPr lang="en-CA" dirty="0"/>
              <a:t>Create a handwashing diary that lists all of the times you washed your hands for a day. Include:</a:t>
            </a:r>
          </a:p>
          <a:p>
            <a:pPr lvl="1"/>
            <a:r>
              <a:rPr lang="en-CA" dirty="0"/>
              <a:t>When you washed your hands</a:t>
            </a:r>
          </a:p>
          <a:p>
            <a:pPr lvl="1"/>
            <a:r>
              <a:rPr lang="en-CA" dirty="0"/>
              <a:t>Reason for washing your hands (working with food, after sneezing, using the toilet or handling money and so on)</a:t>
            </a:r>
          </a:p>
          <a:p>
            <a:pPr lvl="1"/>
            <a:r>
              <a:rPr lang="en-CA" dirty="0"/>
              <a:t>Where you washed your hands</a:t>
            </a:r>
          </a:p>
          <a:p>
            <a:pPr lvl="1"/>
            <a:r>
              <a:rPr lang="en-CA" dirty="0"/>
              <a:t>How long you washed your hands for</a:t>
            </a:r>
          </a:p>
        </p:txBody>
      </p:sp>
    </p:spTree>
    <p:extLst>
      <p:ext uri="{BB962C8B-B14F-4D97-AF65-F5344CB8AC3E}">
        <p14:creationId xmlns:p14="http://schemas.microsoft.com/office/powerpoint/2010/main" val="53709866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737"/>
      </a:dk2>
      <a:lt2>
        <a:srgbClr val="DEDEE1"/>
      </a:lt2>
      <a:accent1>
        <a:srgbClr val="002D62"/>
      </a:accent1>
      <a:accent2>
        <a:srgbClr val="35BDB2"/>
      </a:accent2>
      <a:accent3>
        <a:srgbClr val="57920B"/>
      </a:accent3>
      <a:accent4>
        <a:srgbClr val="7C43B2"/>
      </a:accent4>
      <a:accent5>
        <a:srgbClr val="CEA728"/>
      </a:accent5>
      <a:accent6>
        <a:srgbClr val="646464"/>
      </a:accent6>
      <a:hlink>
        <a:srgbClr val="35BDB2"/>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CA280F08DAE244BB36EFCF9BA4F0E0" ma:contentTypeVersion="10" ma:contentTypeDescription="Create a new document." ma:contentTypeScope="" ma:versionID="b00580109ef0e6a58a72470f938ec50d">
  <xsd:schema xmlns:xsd="http://www.w3.org/2001/XMLSchema" xmlns:xs="http://www.w3.org/2001/XMLSchema" xmlns:p="http://schemas.microsoft.com/office/2006/metadata/properties" xmlns:ns2="e4c0266e-2f3d-4f08-af4f-a431d9c85add" xmlns:ns3="f91a3b79-b121-4353-93b2-894378874c7f" xmlns:ns5="e9909d75-5bf0-4405-a999-faee00e61448" targetNamespace="http://schemas.microsoft.com/office/2006/metadata/properties" ma:root="true" ma:fieldsID="bd0108ad0ca66842b8abdda11b9503ad" ns2:_="" ns3:_="" ns5:_="">
    <xsd:import namespace="e4c0266e-2f3d-4f08-af4f-a431d9c85add"/>
    <xsd:import namespace="f91a3b79-b121-4353-93b2-894378874c7f"/>
    <xsd:import namespace="e9909d75-5bf0-4405-a999-faee00e61448"/>
    <xsd:element name="properties">
      <xsd:complexType>
        <xsd:sequence>
          <xsd:element name="documentManagement">
            <xsd:complexType>
              <xsd:all>
                <xsd:element ref="ns2:mce79fd8d45548d9aebccbd60227a28c" minOccurs="0"/>
                <xsd:element ref="ns3:TaxCatchAll" minOccurs="0"/>
                <xsd:element ref="ns2:kcf64b05005542bfa3cdffe3a513e6b2" minOccurs="0"/>
                <xsd:element ref="ns5:MediaServiceMetadata" minOccurs="0"/>
                <xsd:element ref="ns5: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0266e-2f3d-4f08-af4f-a431d9c85add" elementFormDefault="qualified">
    <xsd:import namespace="http://schemas.microsoft.com/office/2006/documentManagement/types"/>
    <xsd:import namespace="http://schemas.microsoft.com/office/infopath/2007/PartnerControls"/>
    <xsd:element name="mce79fd8d45548d9aebccbd60227a28c" ma:index="9" ma:taxonomy="true" ma:internalName="mce79fd8d45548d9aebccbd60227a28c" ma:taxonomyFieldName="Level1" ma:displayName="Level 1" ma:fieldId="{6ce79fd8-d455-48d9-aebc-cbd60227a28c}" ma:sspId="e066a464-12d0-4efe-873f-ad9ff6bbd5d7" ma:termSetId="87efc948-5498-4994-9213-04825ced9b0c" ma:anchorId="00000000-0000-0000-0000-000000000000" ma:open="false" ma:isKeyword="false">
      <xsd:complexType>
        <xsd:sequence>
          <xsd:element ref="pc:Terms" minOccurs="0" maxOccurs="1"/>
        </xsd:sequence>
      </xsd:complexType>
    </xsd:element>
    <xsd:element name="kcf64b05005542bfa3cdffe3a513e6b2" ma:index="12" ma:taxonomy="true" ma:internalName="kcf64b05005542bfa3cdffe3a513e6b2" ma:taxonomyFieldName="Level2" ma:displayName="Level 2" ma:fieldId="{4cf64b05-0055-42bf-a3cd-ffe3a513e6b2}" ma:sspId="e066a464-12d0-4efe-873f-ad9ff6bbd5d7" ma:termSetId="38380ea1-a724-4167-92a1-0bdf955bef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1a3b79-b121-4353-93b2-894378874c7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33674-77c4-43ad-b22e-8c7a1adebae6}" ma:internalName="TaxCatchAll" ma:showField="CatchAllData" ma:web="eb369bcd-c9c3-4499-bdfb-168a13361a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09d75-5bf0-4405-a999-faee00e6144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cf64b05005542bfa3cdffe3a513e6b2 xmlns="e4c0266e-2f3d-4f08-af4f-a431d9c85add">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d6177297-7606-46bd-9a14-c0304470d04e</TermId>
        </TermInfo>
      </Terms>
    </kcf64b05005542bfa3cdffe3a513e6b2>
    <mce79fd8d45548d9aebccbd60227a28c xmlns="e4c0266e-2f3d-4f08-af4f-a431d9c85add">
      <Terms xmlns="http://schemas.microsoft.com/office/infopath/2007/PartnerControls">
        <TermInfo xmlns="http://schemas.microsoft.com/office/infopath/2007/PartnerControls">
          <TermName xmlns="http://schemas.microsoft.com/office/infopath/2007/PartnerControls">Development</TermName>
          <TermId xmlns="http://schemas.microsoft.com/office/infopath/2007/PartnerControls">d3ffb4ca-a531-494f-a8ec-0d28d90a7396</TermId>
        </TermInfo>
      </Terms>
    </mce79fd8d45548d9aebccbd60227a28c>
    <TaxCatchAll xmlns="f91a3b79-b121-4353-93b2-894378874c7f">
      <Value>314</Value>
      <Value>573</Value>
    </TaxCatchAll>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6D9DE9B1-78BF-4E57-A387-90BABB11C003}">
  <ds:schemaRefs>
    <ds:schemaRef ds:uri="e4c0266e-2f3d-4f08-af4f-a431d9c85add"/>
    <ds:schemaRef ds:uri="e9909d75-5bf0-4405-a999-faee00e61448"/>
    <ds:schemaRef ds:uri="f91a3b79-b121-4353-93b2-894378874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2183EB-B7D5-49F9-86E5-5A0535F8D772}">
  <ds:schemaRefs>
    <ds:schemaRef ds:uri="http://schemas.microsoft.com/sharepoint/v3/contenttype/forms"/>
  </ds:schemaRefs>
</ds:datastoreItem>
</file>

<file path=customXml/itemProps3.xml><?xml version="1.0" encoding="utf-8"?>
<ds:datastoreItem xmlns:ds="http://schemas.openxmlformats.org/officeDocument/2006/customXml" ds:itemID="{1A833305-92FD-42DA-9586-56871F56AA65}">
  <ds:schemaRefs>
    <ds:schemaRef ds:uri="e4c0266e-2f3d-4f08-af4f-a431d9c85add"/>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9909d75-5bf0-4405-a999-faee00e61448"/>
    <ds:schemaRef ds:uri="f91a3b79-b121-4353-93b2-894378874c7f"/>
    <ds:schemaRef ds:uri="http://www.w3.org/XML/1998/namespace"/>
    <ds:schemaRef ds:uri="http://purl.org/dc/dcmitype/"/>
  </ds:schemaRefs>
</ds:datastoreItem>
</file>

<file path=customXml/itemProps4.xml><?xml version="1.0" encoding="utf-8"?>
<ds:datastoreItem xmlns:ds="http://schemas.openxmlformats.org/officeDocument/2006/customXml" ds:itemID="{5F6F2BF3-2B38-43A4-84C3-3EC9966E7FA2}">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153</TotalTime>
  <Words>261</Words>
  <Application>Microsoft Macintosh PowerPoint</Application>
  <PresentationFormat>Widescreen</PresentationFormat>
  <Paragraphs>33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Lesson Five</vt:lpstr>
      <vt:lpstr>Discuss</vt:lpstr>
      <vt:lpstr>eLearning module</vt:lpstr>
      <vt:lpstr>In class task</vt:lpstr>
      <vt:lpstr>Homework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McInnes</dc:creator>
  <cp:lastModifiedBy>SHRC Limited</cp:lastModifiedBy>
  <cp:revision>27</cp:revision>
  <dcterms:created xsi:type="dcterms:W3CDTF">2020-10-29T16:25:26Z</dcterms:created>
  <dcterms:modified xsi:type="dcterms:W3CDTF">2021-02-17T13:11:25Z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0x0101005DCA280F08DAE244BB36EFCF9BA4F0E0</vt:lpwstr>
  </property>
  <property fmtid="{D5CDD505-2E9C-101B-9397-08002B2CF9AE}" pid="3" name="Level2">
    <vt:lpwstr>314;#Working document|d6177297-7606-46bd-9a14-c0304470d04e</vt:lpwstr>
  </property>
  <property fmtid="{D5CDD505-2E9C-101B-9397-08002B2CF9AE}" pid="4" name="Level1">
    <vt:lpwstr>573;#Development|d3ffb4ca-a531-494f-a8ec-0d28d90a7396</vt:lpwstr>
  </property>
</Properties>
</file>